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304" r:id="rId3"/>
    <p:sldId id="323" r:id="rId4"/>
    <p:sldId id="306" r:id="rId5"/>
    <p:sldId id="310" r:id="rId6"/>
    <p:sldId id="311" r:id="rId7"/>
    <p:sldId id="308" r:id="rId8"/>
    <p:sldId id="313" r:id="rId9"/>
    <p:sldId id="309" r:id="rId10"/>
    <p:sldId id="317" r:id="rId11"/>
    <p:sldId id="322" r:id="rId12"/>
    <p:sldId id="315" r:id="rId13"/>
    <p:sldId id="314" r:id="rId14"/>
    <p:sldId id="320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573" autoAdjust="0"/>
    <p:restoredTop sz="94669" autoAdjust="0"/>
  </p:normalViewPr>
  <p:slideViewPr>
    <p:cSldViewPr>
      <p:cViewPr>
        <p:scale>
          <a:sx n="118" d="100"/>
          <a:sy n="118" d="100"/>
        </p:scale>
        <p:origin x="84" y="13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BF277-87D2-41F1-B9A0-431AF4366E44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2768-1B3E-429F-AE26-E8F45EB1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ethnografische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Dorfmuseum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Kosakenhof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Belozerskaja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Sloboda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Rytschkowo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Gemeinde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Belozersk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ij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Kurgan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gegründet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4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Zentrum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steht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rekonstruiertes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Herrenhaus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Inneneinrichtung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erhaltenen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Vorbildern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basiert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Lehmofen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Holzmöbel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Stoffe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Haushaltsgegenstände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04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Großen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Belozerskij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Ostrog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historischer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Rekonstruktionspark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auf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vorgestellt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9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Sechs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Blockhütten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Öfen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Geschirr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historischen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Einrichtungsgegenständen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Kosakentradition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angeordnet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auf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Gelände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Anlage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errichtet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5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Michajlowskij-Torzhok-Markt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präsentieren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Erzeuger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Fleischspezialitäten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Fisch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Geflügel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Milchprodukte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frische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Beeren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Pilze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Backwaren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Handwerker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Region.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4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Gelände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befinden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traditionelle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Karussells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Schaukeln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Attraktionen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4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Innerhalb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kürzester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Sehenswürdigkeit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beliebten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Touristenziel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entwickelt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wächst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stetig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1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beherbergt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Museum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Holzarchitektur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zeigt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Sammlung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authentischer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Blockhütten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19. und 20.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Jahrhundert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verschiedenen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Teilen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Kurgan-Region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stammen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Kulturprogramm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umfasst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interaktive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Ausstellungen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historische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Nachstellungen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Volksspiele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Aktivitäten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Auftritte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von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Gesangs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Tanzgruppen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Unterhaltung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5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ethnografischen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Das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Kunstobjekt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wurde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November 2023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errichtet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0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erstreckt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Etagen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Exponate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ihrer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urspr</a:t>
            </a:r>
            <a:r>
              <a:rPr lang="en-US" altLang="zh-CN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nglichen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präsentiert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2768-1B3E-429F-AE26-E8F45EB108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7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st12_user1\Desktop\Рабочий стол\6. Курган проект  Rund um Rurgan нем яз 2022\545172_Vidi_goroda_Selfi_Kurgan_naberezhnay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8" y="293759"/>
            <a:ext cx="8335008" cy="64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56992"/>
            <a:ext cx="7776864" cy="2129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de-DE" dirty="0" smtClean="0"/>
              <a:t>«</a:t>
            </a:r>
            <a:r>
              <a:rPr lang="de-DE" dirty="0" err="1" smtClean="0"/>
              <a:t>Zauralje</a:t>
            </a:r>
            <a:r>
              <a:rPr lang="de-DE" dirty="0" smtClean="0"/>
              <a:t>: Sehenswürdigkeiten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de-DE" sz="2200" dirty="0" smtClean="0"/>
              <a:t>Teil </a:t>
            </a:r>
            <a:r>
              <a:rPr lang="en-US" sz="2200" dirty="0"/>
              <a:t>4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700345"/>
            <a:ext cx="7056784" cy="11521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900" i="1" dirty="0">
                <a:latin typeface="Segoe UI" pitchFamily="34" charset="0"/>
                <a:cs typeface="Segoe UI" pitchFamily="34" charset="0"/>
              </a:rPr>
              <a:t>Презентация к уроку немецкого </a:t>
            </a:r>
            <a:r>
              <a:rPr lang="ru-RU" sz="1900" i="1" dirty="0" smtClean="0">
                <a:latin typeface="Segoe UI" pitchFamily="34" charset="0"/>
                <a:cs typeface="Segoe UI" pitchFamily="34" charset="0"/>
              </a:rPr>
              <a:t>языка</a:t>
            </a:r>
          </a:p>
          <a:p>
            <a:pPr>
              <a:spcBef>
                <a:spcPts val="0"/>
              </a:spcBef>
            </a:pPr>
            <a:r>
              <a:rPr lang="ru-RU" sz="1900" i="1" dirty="0" smtClean="0">
                <a:latin typeface="Segoe UI" pitchFamily="34" charset="0"/>
                <a:cs typeface="Segoe UI" pitchFamily="34" charset="0"/>
              </a:rPr>
              <a:t>Зал </a:t>
            </a:r>
            <a:r>
              <a:rPr lang="ru-RU" sz="1900" i="1" dirty="0">
                <a:latin typeface="Segoe UI" pitchFamily="34" charset="0"/>
                <a:cs typeface="Segoe UI" pitchFamily="34" charset="0"/>
              </a:rPr>
              <a:t>литературы на иностранных языках</a:t>
            </a:r>
          </a:p>
          <a:p>
            <a:pPr>
              <a:spcBef>
                <a:spcPts val="0"/>
              </a:spcBef>
            </a:pPr>
            <a:r>
              <a:rPr lang="ru-RU" sz="1900" i="1" dirty="0">
                <a:latin typeface="Segoe UI" pitchFamily="34" charset="0"/>
                <a:cs typeface="Segoe UI" pitchFamily="34" charset="0"/>
              </a:rPr>
              <a:t>КОУНБ им. А. К. Югова, </a:t>
            </a:r>
            <a:r>
              <a:rPr lang="ru-RU" sz="1900" i="1" dirty="0" smtClean="0">
                <a:latin typeface="Segoe UI" pitchFamily="34" charset="0"/>
                <a:cs typeface="Segoe UI" pitchFamily="34" charset="0"/>
              </a:rPr>
              <a:t>202</a:t>
            </a:r>
            <a:r>
              <a:rPr lang="en-US" sz="1900" i="1" dirty="0" smtClean="0">
                <a:latin typeface="Segoe UI" pitchFamily="34" charset="0"/>
                <a:cs typeface="Segoe UI" pitchFamily="34" charset="0"/>
              </a:rPr>
              <a:t>6</a:t>
            </a:r>
            <a:endParaRPr lang="ru-RU" sz="1900" i="1" dirty="0">
              <a:latin typeface="Segoe UI" pitchFamily="34" charset="0"/>
              <a:cs typeface="Segoe UI" pitchFamily="34" charset="0"/>
            </a:endParaRPr>
          </a:p>
          <a:p>
            <a:endParaRPr lang="ru-RU" dirty="0"/>
          </a:p>
        </p:txBody>
      </p:sp>
      <p:cxnSp>
        <p:nvCxnSpPr>
          <p:cNvPr id="5" name="Прямая со стрелкой 4"/>
          <p:cNvCxnSpPr>
            <a:stCxn id="23554" idx="1"/>
          </p:cNvCxnSpPr>
          <p:nvPr/>
        </p:nvCxnSpPr>
        <p:spPr>
          <a:xfrm>
            <a:off x="267038" y="3525305"/>
            <a:ext cx="695915" cy="956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Stube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3672408" cy="33168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4038600" cy="3388343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Windmühle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776864" cy="5112568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90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.88.38.3\Obmen\Отдел комплексного библиотечного обслуживания\Сектор литературы на иностранных языках\ОИЛ\2. списание книг\Казачье подворье раб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60000" cy="563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65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0.88.38.3\Obmen\Отдел комплексного библиотечного обслуживания\Сектор литературы на иностранных языках\ОИЛ\2. списание книг\Казачье подворье раб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1" y="260648"/>
            <a:ext cx="8352000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51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Belozerskij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Ostrog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920880" cy="5184576"/>
          </a:xfr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58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77272"/>
            <a:ext cx="89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Segoe UI" pitchFamily="34" charset="0"/>
                <a:cs typeface="Segoe UI" pitchFamily="34" charset="0"/>
              </a:rPr>
              <a:t>Авторские права на использованные в </a:t>
            </a:r>
            <a:r>
              <a:rPr lang="ru-RU" sz="1400" i="1" dirty="0" smtClean="0">
                <a:latin typeface="Segoe UI" pitchFamily="34" charset="0"/>
                <a:cs typeface="Segoe UI" pitchFamily="34" charset="0"/>
              </a:rPr>
              <a:t>презентации </a:t>
            </a:r>
            <a:r>
              <a:rPr lang="ru-RU" sz="1400" i="1" dirty="0">
                <a:latin typeface="Segoe UI" pitchFamily="34" charset="0"/>
                <a:cs typeface="Segoe UI" pitchFamily="34" charset="0"/>
              </a:rPr>
              <a:t>иллюстративные материалы принадлежат их правообладателям. Курганская областная универсальная научная библиотека им. А. К. Югова не извлекает материальной выгоды  из их </a:t>
            </a:r>
            <a:r>
              <a:rPr lang="ru-RU" sz="1400" i="1">
                <a:latin typeface="Segoe UI" pitchFamily="34" charset="0"/>
                <a:cs typeface="Segoe UI" pitchFamily="34" charset="0"/>
              </a:rPr>
              <a:t>использования</a:t>
            </a:r>
            <a:r>
              <a:rPr lang="ru-RU" sz="1400" i="1" smtClean="0">
                <a:latin typeface="Segoe UI" pitchFamily="34" charset="0"/>
                <a:cs typeface="Segoe UI" pitchFamily="34" charset="0"/>
              </a:rPr>
              <a:t>. </a:t>
            </a:r>
            <a:r>
              <a:rPr lang="ru-RU" sz="1400" i="1" dirty="0">
                <a:latin typeface="Segoe UI" pitchFamily="34" charset="0"/>
                <a:cs typeface="Segoe UI" pitchFamily="34" charset="0"/>
              </a:rPr>
              <a:t>12+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9689" y="3284984"/>
            <a:ext cx="90245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Segoe UI" pitchFamily="34" charset="0"/>
                <a:cs typeface="Segoe UI" pitchFamily="34" charset="0"/>
              </a:rPr>
              <a:t>Урок 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«</a:t>
            </a:r>
            <a:r>
              <a:rPr lang="de-DE" sz="1600" dirty="0" err="1" smtClean="0">
                <a:latin typeface="Segoe UI" pitchFamily="34" charset="0"/>
                <a:cs typeface="Segoe UI" pitchFamily="34" charset="0"/>
              </a:rPr>
              <a:t>Zauralje</a:t>
            </a:r>
            <a:r>
              <a:rPr lang="de-DE" sz="1600" dirty="0" smtClean="0">
                <a:latin typeface="Segoe UI" pitchFamily="34" charset="0"/>
                <a:cs typeface="Segoe UI" pitchFamily="34" charset="0"/>
              </a:rPr>
              <a:t>: </a:t>
            </a:r>
            <a:r>
              <a:rPr lang="de-DE" sz="1600" dirty="0">
                <a:latin typeface="Segoe UI" pitchFamily="34" charset="0"/>
                <a:cs typeface="Segoe UI" pitchFamily="34" charset="0"/>
              </a:rPr>
              <a:t>Sehenswürdigkeiten" / </a:t>
            </a:r>
            <a:r>
              <a:rPr lang="de-DE" sz="1600" dirty="0" smtClean="0">
                <a:latin typeface="Segoe UI" pitchFamily="34" charset="0"/>
                <a:cs typeface="Segoe UI" pitchFamily="34" charset="0"/>
              </a:rPr>
              <a:t>«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Зауралье: 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достопримечательности»: ч. 4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: Презентация 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к уроку немецкого 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языка / 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Курганская областная универсальная научная библиотека им. А. К. Югова, Зал литературы на иностранных языках, 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сост. Черкашина М. М., Черба С. В., 2026. 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– </a:t>
            </a:r>
            <a:r>
              <a:rPr lang="en-US" sz="1600" dirty="0" smtClean="0">
                <a:latin typeface="Segoe UI" pitchFamily="34" charset="0"/>
                <a:cs typeface="Segoe UI" pitchFamily="34" charset="0"/>
              </a:rPr>
              <a:t>15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600" dirty="0">
                <a:latin typeface="Segoe UI" pitchFamily="34" charset="0"/>
                <a:cs typeface="Segoe UI" pitchFamily="34" charset="0"/>
              </a:rPr>
              <a:t>сл</a:t>
            </a: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.</a:t>
            </a:r>
            <a:endParaRPr lang="ru-RU" sz="16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450912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Segoe UI" pitchFamily="34" charset="0"/>
                <a:cs typeface="Segoe UI" pitchFamily="34" charset="0"/>
              </a:rPr>
              <a:t>См. 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предыдущие уроки: ч. 1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«</a:t>
            </a:r>
            <a:r>
              <a:rPr lang="ru-RU" sz="1200" i="1" dirty="0" err="1">
                <a:latin typeface="Segoe UI" pitchFamily="34" charset="0"/>
                <a:cs typeface="Segoe UI" pitchFamily="34" charset="0"/>
              </a:rPr>
              <a:t>Unsere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200" i="1" dirty="0" err="1" smtClean="0">
                <a:latin typeface="Segoe UI" pitchFamily="34" charset="0"/>
                <a:cs typeface="Segoe UI" pitchFamily="34" charset="0"/>
              </a:rPr>
              <a:t>schöne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200" i="1" dirty="0" err="1" smtClean="0">
                <a:latin typeface="Segoe UI" pitchFamily="34" charset="0"/>
                <a:cs typeface="Segoe UI" pitchFamily="34" charset="0"/>
              </a:rPr>
              <a:t>Stadt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200" i="1" dirty="0" err="1" smtClean="0">
                <a:latin typeface="Segoe UI" pitchFamily="34" charset="0"/>
                <a:cs typeface="Segoe UI" pitchFamily="34" charset="0"/>
              </a:rPr>
              <a:t>Kurgan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»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/ «Наш красивый город Курган» на сайте библиотеки от 18 августа 2023 в разделе «История Зауралья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»;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ч. 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2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«</a:t>
            </a:r>
            <a:r>
              <a:rPr lang="ru-RU" sz="1200" i="1" dirty="0" err="1">
                <a:latin typeface="Segoe UI" pitchFamily="34" charset="0"/>
                <a:cs typeface="Segoe UI" pitchFamily="34" charset="0"/>
              </a:rPr>
              <a:t>Unsere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200" i="1" dirty="0" err="1">
                <a:latin typeface="Segoe UI" pitchFamily="34" charset="0"/>
                <a:cs typeface="Segoe UI" pitchFamily="34" charset="0"/>
              </a:rPr>
              <a:t>Stadt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200" i="1" dirty="0" err="1">
                <a:latin typeface="Segoe UI" pitchFamily="34" charset="0"/>
                <a:cs typeface="Segoe UI" pitchFamily="34" charset="0"/>
              </a:rPr>
              <a:t>Kurgan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: </a:t>
            </a:r>
            <a:r>
              <a:rPr lang="de-DE" sz="1200" i="1" dirty="0">
                <a:latin typeface="Segoe UI" pitchFamily="34" charset="0"/>
                <a:cs typeface="Segoe UI" pitchFamily="34" charset="0"/>
              </a:rPr>
              <a:t>Sehenswürdigkeiten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» / «Наш город Курган: достопримечательности» на сайте библиотеки от 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23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августа 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2024; ч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. 3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«</a:t>
            </a:r>
            <a:r>
              <a:rPr lang="ru-RU" sz="1200" i="1" dirty="0" err="1" smtClean="0">
                <a:latin typeface="Segoe UI" pitchFamily="34" charset="0"/>
                <a:cs typeface="Segoe UI" pitchFamily="34" charset="0"/>
              </a:rPr>
              <a:t>Unsere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200" i="1" dirty="0" err="1">
                <a:latin typeface="Segoe UI" pitchFamily="34" charset="0"/>
                <a:cs typeface="Segoe UI" pitchFamily="34" charset="0"/>
              </a:rPr>
              <a:t>Stadt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ru-RU" sz="1200" i="1" dirty="0" err="1" smtClean="0">
                <a:latin typeface="Segoe UI" pitchFamily="34" charset="0"/>
                <a:cs typeface="Segoe UI" pitchFamily="34" charset="0"/>
              </a:rPr>
              <a:t>Kurgan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: </a:t>
            </a:r>
            <a:r>
              <a:rPr lang="de-DE" sz="1200" i="1" dirty="0" smtClean="0">
                <a:latin typeface="Segoe UI" pitchFamily="34" charset="0"/>
                <a:cs typeface="Segoe UI" pitchFamily="34" charset="0"/>
              </a:rPr>
              <a:t>Sehenswürdigkeiten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»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/ «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Наш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город 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Курган: достопримечательности»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на сайте библиотеки от 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21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августа </a:t>
            </a:r>
            <a:r>
              <a:rPr lang="ru-RU" sz="1200" i="1" dirty="0" smtClean="0">
                <a:latin typeface="Segoe UI" pitchFamily="34" charset="0"/>
                <a:cs typeface="Segoe UI" pitchFamily="34" charset="0"/>
              </a:rPr>
              <a:t>2025 </a:t>
            </a:r>
            <a:r>
              <a:rPr lang="ru-RU" sz="1200" i="1" dirty="0">
                <a:latin typeface="Segoe UI" pitchFamily="34" charset="0"/>
                <a:cs typeface="Segoe UI" pitchFamily="34" charset="0"/>
              </a:rPr>
              <a:t>в разделе «История Зауралья».</a:t>
            </a:r>
          </a:p>
          <a:p>
            <a:pPr algn="just"/>
            <a:endParaRPr lang="ru-RU" sz="1200" i="1" dirty="0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3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Der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ethnografische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Komplex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 „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Dorfmuseum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.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Kosakenhof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/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Belozerskaja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Sloboda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“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Liberation Serif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56000" cy="469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52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10.88.38.3\Obmen\Отдел комплексного библиотечного обслуживания\Сектор литературы на иностранных языках\ОИЛ\2. списание книг\Казачье подворье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7" y="620688"/>
            <a:ext cx="8352000" cy="57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59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Mikhajlowskij</a:t>
            </a:r>
            <a:r>
              <a:rPr lang="en-US" dirty="0" smtClean="0"/>
              <a:t> </a:t>
            </a:r>
            <a:r>
              <a:rPr lang="en-US" dirty="0" err="1" smtClean="0"/>
              <a:t>Torzhok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2" y="2132856"/>
            <a:ext cx="3889022" cy="3600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2856"/>
            <a:ext cx="3672408" cy="3600400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37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>
                <a:effectLst/>
              </a:rPr>
              <a:t>Karussells</a:t>
            </a:r>
            <a:r>
              <a:rPr lang="ru-RU" b="0" dirty="0">
                <a:effectLst/>
              </a:rPr>
              <a:t>, </a:t>
            </a:r>
            <a:r>
              <a:rPr lang="ru-RU" b="0" dirty="0" err="1">
                <a:effectLst/>
              </a:rPr>
              <a:t>Schaukeln</a:t>
            </a:r>
            <a:r>
              <a:rPr lang="ru-RU" b="0" dirty="0">
                <a:effectLst/>
              </a:rPr>
              <a:t> </a:t>
            </a:r>
            <a:r>
              <a:rPr lang="ru-RU" b="0" dirty="0" err="1" smtClean="0">
                <a:effectLst/>
              </a:rPr>
              <a:t>und</a:t>
            </a:r>
            <a:r>
              <a:rPr lang="ru-RU" b="0" dirty="0" smtClean="0">
                <a:effectLst/>
              </a:rPr>
              <a:t> </a:t>
            </a:r>
            <a:r>
              <a:rPr lang="ru-RU" b="0" dirty="0" err="1" smtClean="0">
                <a:effectLst/>
              </a:rPr>
              <a:t>Attraktionen</a:t>
            </a:r>
            <a:endParaRPr lang="ru-RU" dirty="0"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48880"/>
            <a:ext cx="3826768" cy="30243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6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 </a:t>
            </a:r>
            <a:r>
              <a:rPr lang="en-US" dirty="0" err="1" smtClean="0"/>
              <a:t>Neujahrsfest</a:t>
            </a:r>
            <a:r>
              <a:rPr lang="en-US" dirty="0" smtClean="0"/>
              <a:t> in </a:t>
            </a:r>
            <a:r>
              <a:rPr lang="en-US" dirty="0" err="1" smtClean="0"/>
              <a:t>Rytschkowo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456384" cy="37385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745402" cy="3744416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70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689"/>
            <a:ext cx="577612" cy="48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\\10.88.38.3\Obmen\Отдел комплексного библиотечного обслуживания\Сектор литературы на иностранных языках\ОИЛ\2. списание книг\Казачье подворье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1486"/>
            <a:ext cx="7920000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2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0.88.38.3\Obmen\Отдел комплексного библиотечного обслуживания\Сектор литературы на иностранных языках\ОИЛ\2. списание книг\Казачье подворье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9" y="273878"/>
            <a:ext cx="8316000" cy="62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6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Ofen</a:t>
            </a:r>
            <a:r>
              <a:rPr lang="en-US" dirty="0" smtClean="0"/>
              <a:t> in der </a:t>
            </a:r>
            <a:r>
              <a:rPr lang="en-US" dirty="0" err="1" smtClean="0"/>
              <a:t>Stube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2"/>
            <a:ext cx="7488832" cy="4912317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24" y="116632"/>
            <a:ext cx="59908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72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466</TotalTime>
  <Words>494</Words>
  <Application>Microsoft Office PowerPoint</Application>
  <PresentationFormat>Экран (4:3)</PresentationFormat>
  <Paragraphs>37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«Zauralje: Sehenswürdigkeiten» Teil 4  </vt:lpstr>
      <vt:lpstr>Der ethnografische Komplex „Dorfmuseum. Kosakenhof / Belozerskaja Sloboda“</vt:lpstr>
      <vt:lpstr>Презентация PowerPoint</vt:lpstr>
      <vt:lpstr>Mikhajlowskij Torzhok</vt:lpstr>
      <vt:lpstr>Karussells, Schaukeln und Attraktionen</vt:lpstr>
      <vt:lpstr>Das Neujahrsfest in Rytschkowo</vt:lpstr>
      <vt:lpstr>Презентация PowerPoint</vt:lpstr>
      <vt:lpstr>Презентация PowerPoint</vt:lpstr>
      <vt:lpstr>Der Ofen in der Stube</vt:lpstr>
      <vt:lpstr>Die Stube</vt:lpstr>
      <vt:lpstr>Die Windmühle</vt:lpstr>
      <vt:lpstr>Презентация PowerPoint</vt:lpstr>
      <vt:lpstr>Презентация PowerPoint</vt:lpstr>
      <vt:lpstr>Belozerskij Ostrog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Сотрудник</cp:lastModifiedBy>
  <cp:revision>78</cp:revision>
  <dcterms:created xsi:type="dcterms:W3CDTF">2024-07-06T05:42:11Z</dcterms:created>
  <dcterms:modified xsi:type="dcterms:W3CDTF">2026-05-05T09:21:53Z</dcterms:modified>
</cp:coreProperties>
</file>